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81016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823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31605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82099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0813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095895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17991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53292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57606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6689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9998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4268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0535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9113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9953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91748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35166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6D2624-C4A9-4635-8C40-875C0557EF63}" type="datetimeFigureOut">
              <a:rPr lang="pt-BR" smtClean="0"/>
              <a:pPr/>
              <a:t>25/06/2019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294314-371E-4E8A-92C0-D9E75AAF0C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2571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A13FA3-13BA-49AB-B06A-335A17180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277" y="538991"/>
            <a:ext cx="8676222" cy="1013792"/>
          </a:xfrm>
        </p:spPr>
        <p:txBody>
          <a:bodyPr/>
          <a:lstStyle/>
          <a:p>
            <a:pPr algn="ctr"/>
            <a:r>
              <a:rPr lang="pt-BR" b="1" cap="none" dirty="0">
                <a:solidFill>
                  <a:srgbClr val="FF00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TaBarato</a:t>
            </a:r>
            <a:endParaRPr lang="pt-BR" b="1" dirty="0">
              <a:solidFill>
                <a:srgbClr val="FF000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19520F8-3FA4-415D-97B3-D6A0685B3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49" y="539930"/>
            <a:ext cx="1582164" cy="131485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FF1016CB-B0D2-4D59-97B2-8556ABBC5DDD}"/>
              </a:ext>
            </a:extLst>
          </p:cNvPr>
          <p:cNvSpPr txBox="1">
            <a:spLocks/>
          </p:cNvSpPr>
          <p:nvPr/>
        </p:nvSpPr>
        <p:spPr>
          <a:xfrm>
            <a:off x="2305277" y="3143819"/>
            <a:ext cx="8676222" cy="1013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cap="none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 para divulgação de produtos em geral</a:t>
            </a:r>
            <a:endParaRPr lang="pt-BR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D4F5905A-7AC3-4CC7-B3AB-53942375C5D4}"/>
              </a:ext>
            </a:extLst>
          </p:cNvPr>
          <p:cNvSpPr txBox="1">
            <a:spLocks/>
          </p:cNvSpPr>
          <p:nvPr/>
        </p:nvSpPr>
        <p:spPr>
          <a:xfrm>
            <a:off x="2835364" y="5446643"/>
            <a:ext cx="8676222" cy="583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cap="none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Alunos: Vitor Santos, Eduardo Batista e Wilson Nunes </a:t>
            </a:r>
            <a:endParaRPr lang="pt-BR" sz="2400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60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CD70C6-1866-46AC-9B3E-A67AE487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851646"/>
          </a:xfrm>
        </p:spPr>
        <p:txBody>
          <a:bodyPr/>
          <a:lstStyle/>
          <a:p>
            <a:r>
              <a:rPr lang="pt-BR" b="1" dirty="0"/>
              <a:t>Rotas de requisição.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74E6786-AD64-41B3-BDC6-8E74FB209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333" y="851646"/>
            <a:ext cx="10018713" cy="103094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As rotas indicam quais funções serão chamadas para que sejam feitas interações com o banco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D300EF8-CFF6-44F0-B948-E26898C101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33" y="2120153"/>
            <a:ext cx="4822361" cy="38862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FD45ABE-C0A0-46C0-9066-62CE71132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68" y="2117907"/>
            <a:ext cx="5054436" cy="13110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DC94BD0-AE27-45FE-B346-FC46258D94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68" y="4782669"/>
            <a:ext cx="5054437" cy="12236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21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FC932E-1F89-4AF7-A773-AD1C0958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85165"/>
            <a:ext cx="10018713" cy="981635"/>
          </a:xfrm>
        </p:spPr>
        <p:txBody>
          <a:bodyPr/>
          <a:lstStyle/>
          <a:p>
            <a:r>
              <a:rPr lang="pt-BR" b="1" dirty="0" err="1"/>
              <a:t>Deploy</a:t>
            </a:r>
            <a:r>
              <a:rPr lang="pt-BR" b="1" dirty="0"/>
              <a:t> no </a:t>
            </a:r>
            <a:r>
              <a:rPr lang="pt-BR" b="1" dirty="0" err="1"/>
              <a:t>Heroku</a:t>
            </a:r>
            <a:r>
              <a:rPr lang="pt-BR" b="1" dirty="0"/>
              <a:t>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9B77B68-111F-4C8D-ABE3-D5A76EF10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308846"/>
            <a:ext cx="10018713" cy="112507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Todo o servidor (</a:t>
            </a:r>
            <a:r>
              <a:rPr lang="pt-BR" dirty="0" err="1"/>
              <a:t>FrontEnd</a:t>
            </a:r>
            <a:r>
              <a:rPr lang="pt-BR" dirty="0"/>
              <a:t>) foi upado no </a:t>
            </a:r>
            <a:r>
              <a:rPr lang="pt-BR" dirty="0" err="1"/>
              <a:t>Heroku</a:t>
            </a:r>
            <a:r>
              <a:rPr lang="pt-BR" dirty="0"/>
              <a:t>, estando disponível on-line e podendo ser acessado de qualquer lugar.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C4C96FB-15B8-4027-AECE-F70D5471A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4684239"/>
            <a:ext cx="3886742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1EE7F68-F3B7-42A8-9B5C-111AFBFEF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2595446"/>
            <a:ext cx="4372585" cy="16671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DA99201-DFF7-4E36-B95A-934EEAC20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5" y="2595446"/>
            <a:ext cx="5534797" cy="25911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68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8193" y="178832"/>
            <a:ext cx="4185634" cy="1752599"/>
          </a:xfrm>
        </p:spPr>
        <p:txBody>
          <a:bodyPr/>
          <a:lstStyle/>
          <a:p>
            <a:pPr algn="l"/>
            <a:r>
              <a:rPr lang="pt-BR" sz="3200" b="1" dirty="0" err="1"/>
              <a:t>React</a:t>
            </a:r>
            <a:r>
              <a:rPr lang="pt-BR" sz="3200" b="1" dirty="0"/>
              <a:t> </a:t>
            </a:r>
            <a:r>
              <a:rPr lang="pt-BR" sz="3200" b="1" dirty="0" err="1"/>
              <a:t>Native</a:t>
            </a:r>
            <a:r>
              <a:rPr lang="pt-BR" sz="3200" b="1" dirty="0"/>
              <a:t> </a:t>
            </a:r>
            <a:r>
              <a:rPr lang="pt-BR" sz="3200" b="1" dirty="0" err="1"/>
              <a:t>Camera</a:t>
            </a:r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5" y="0"/>
            <a:ext cx="3345025" cy="6858000"/>
          </a:xfrm>
        </p:spPr>
      </p:pic>
      <p:sp>
        <p:nvSpPr>
          <p:cNvPr id="5" name="Retângulo 4"/>
          <p:cNvSpPr/>
          <p:nvPr/>
        </p:nvSpPr>
        <p:spPr>
          <a:xfrm>
            <a:off x="1609859" y="1792068"/>
            <a:ext cx="3902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latin typeface="+mj-lt"/>
              </a:rPr>
              <a:t>Instalação</a:t>
            </a:r>
            <a:r>
              <a:rPr lang="en-US" sz="2000" dirty="0" smtClean="0">
                <a:latin typeface="+mj-lt"/>
              </a:rPr>
              <a:t>:</a:t>
            </a:r>
          </a:p>
          <a:p>
            <a:r>
              <a:rPr lang="en-US" sz="2000" dirty="0" smtClean="0">
                <a:latin typeface="+mj-lt"/>
              </a:rPr>
              <a:t>yarn </a:t>
            </a:r>
            <a:r>
              <a:rPr lang="en-US" sz="2000" dirty="0">
                <a:latin typeface="+mj-lt"/>
              </a:rPr>
              <a:t>add react-native-camera // </a:t>
            </a:r>
            <a:r>
              <a:rPr lang="en-US" sz="2000" dirty="0" err="1">
                <a:latin typeface="+mj-lt"/>
              </a:rPr>
              <a:t>npm</a:t>
            </a:r>
            <a:r>
              <a:rPr lang="en-US" sz="2000" dirty="0">
                <a:latin typeface="+mj-lt"/>
              </a:rPr>
              <a:t> install react-native-camera</a:t>
            </a:r>
            <a:endParaRPr lang="pt-BR" sz="2000" dirty="0">
              <a:latin typeface="+mj-lt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468192" y="3544667"/>
            <a:ext cx="41856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+mj-lt"/>
              </a:rPr>
              <a:t>E como se trata de um recurso nativo do dispositivo temos que criar o </a:t>
            </a:r>
            <a:r>
              <a:rPr lang="pt-BR" sz="2000" i="1" dirty="0" smtClean="0">
                <a:latin typeface="+mj-lt"/>
              </a:rPr>
              <a:t>link </a:t>
            </a:r>
            <a:r>
              <a:rPr lang="pt-BR" sz="2000" dirty="0" smtClean="0">
                <a:latin typeface="+mj-lt"/>
              </a:rPr>
              <a:t>entre </a:t>
            </a:r>
            <a:r>
              <a:rPr lang="pt-BR" sz="2000" dirty="0">
                <a:latin typeface="+mj-lt"/>
              </a:rPr>
              <a:t>o </a:t>
            </a:r>
            <a:r>
              <a:rPr lang="pt-BR" sz="2000" dirty="0" err="1">
                <a:latin typeface="+mj-lt"/>
              </a:rPr>
              <a:t>Javascript</a:t>
            </a:r>
            <a:r>
              <a:rPr lang="pt-BR" sz="2000" dirty="0">
                <a:latin typeface="+mj-lt"/>
              </a:rPr>
              <a:t> e o Código Nativo, e para isso basta executar</a:t>
            </a:r>
            <a:r>
              <a:rPr lang="pt-BR" sz="2000" dirty="0" smtClean="0">
                <a:latin typeface="+mj-lt"/>
              </a:rPr>
              <a:t>:</a:t>
            </a:r>
          </a:p>
          <a:p>
            <a:r>
              <a:rPr lang="pt-BR" sz="2000" dirty="0" err="1"/>
              <a:t>react-native</a:t>
            </a:r>
            <a:r>
              <a:rPr lang="pt-BR" sz="2000" dirty="0"/>
              <a:t> link </a:t>
            </a:r>
            <a:r>
              <a:rPr lang="pt-BR" sz="2000" dirty="0" err="1"/>
              <a:t>react-native-camera</a:t>
            </a:r>
            <a:endParaRPr lang="pt-BR" sz="2000" dirty="0">
              <a:latin typeface="+mj-l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16" y="0"/>
            <a:ext cx="3051484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73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30876"/>
          </a:xfrm>
        </p:spPr>
        <p:txBody>
          <a:bodyPr/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687132"/>
            <a:ext cx="10018713" cy="4099523"/>
          </a:xfrm>
        </p:spPr>
      </p:pic>
    </p:spTree>
    <p:extLst>
      <p:ext uri="{BB962C8B-B14F-4D97-AF65-F5344CB8AC3E}">
        <p14:creationId xmlns="" xmlns:p14="http://schemas.microsoft.com/office/powerpoint/2010/main" val="273631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Configurações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79" y="1455313"/>
            <a:ext cx="5696745" cy="5074276"/>
          </a:xfrm>
        </p:spPr>
      </p:pic>
      <p:sp>
        <p:nvSpPr>
          <p:cNvPr id="5" name="Retângulo 4"/>
          <p:cNvSpPr/>
          <p:nvPr/>
        </p:nvSpPr>
        <p:spPr>
          <a:xfrm>
            <a:off x="1360867" y="1455313"/>
            <a:ext cx="44454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b="1" dirty="0" err="1">
                <a:latin typeface="+mj-lt"/>
              </a:rPr>
              <a:t>type</a:t>
            </a:r>
            <a:r>
              <a:rPr lang="pt-BR" sz="2000" dirty="0">
                <a:latin typeface="+mj-lt"/>
              </a:rPr>
              <a:t> – </a:t>
            </a:r>
            <a:r>
              <a:rPr lang="pt-BR" sz="2000" dirty="0" err="1">
                <a:latin typeface="+mj-lt"/>
              </a:rPr>
              <a:t>Prop</a:t>
            </a:r>
            <a:r>
              <a:rPr lang="pt-BR" sz="2000" dirty="0">
                <a:latin typeface="+mj-lt"/>
              </a:rPr>
              <a:t> para indicar se a câmera utilizada será a frontal ou traseira.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 err="1">
                <a:latin typeface="+mj-lt"/>
              </a:rPr>
              <a:t>autoFocus</a:t>
            </a:r>
            <a:r>
              <a:rPr lang="pt-BR" sz="2000" dirty="0">
                <a:latin typeface="+mj-lt"/>
              </a:rPr>
              <a:t> – </a:t>
            </a:r>
            <a:r>
              <a:rPr lang="pt-BR" sz="2000" dirty="0" err="1">
                <a:latin typeface="+mj-lt"/>
              </a:rPr>
              <a:t>Prop</a:t>
            </a:r>
            <a:r>
              <a:rPr lang="pt-BR" sz="2000" dirty="0">
                <a:latin typeface="+mj-lt"/>
              </a:rPr>
              <a:t> usada para a câmera utilizar ou não a função de focar automaticamente um ponto da imagem.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 err="1">
                <a:latin typeface="+mj-lt"/>
              </a:rPr>
              <a:t>flashMode</a:t>
            </a:r>
            <a:r>
              <a:rPr lang="pt-BR" sz="2000" dirty="0">
                <a:latin typeface="+mj-lt"/>
              </a:rPr>
              <a:t> – </a:t>
            </a:r>
            <a:r>
              <a:rPr lang="pt-BR" sz="2000" dirty="0" err="1">
                <a:latin typeface="+mj-lt"/>
              </a:rPr>
              <a:t>Prop</a:t>
            </a:r>
            <a:r>
              <a:rPr lang="pt-BR" sz="2000" dirty="0">
                <a:latin typeface="+mj-lt"/>
              </a:rPr>
              <a:t> para indicar se ao capturar a imagem o Flash da câmera deve ser usado.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 err="1">
                <a:latin typeface="+mj-lt"/>
              </a:rPr>
              <a:t>permissionDialogTitle</a:t>
            </a:r>
            <a:r>
              <a:rPr lang="pt-BR" sz="2000" dirty="0">
                <a:latin typeface="+mj-lt"/>
              </a:rPr>
              <a:t> e </a:t>
            </a:r>
            <a:r>
              <a:rPr lang="pt-BR" sz="2000" b="1" dirty="0" err="1">
                <a:latin typeface="+mj-lt"/>
              </a:rPr>
              <a:t>permissionDialogTitle</a:t>
            </a:r>
            <a:r>
              <a:rPr lang="pt-BR" sz="2000" dirty="0">
                <a:latin typeface="+mj-lt"/>
              </a:rPr>
              <a:t> – </a:t>
            </a:r>
            <a:r>
              <a:rPr lang="pt-BR" sz="2000" dirty="0" err="1">
                <a:latin typeface="+mj-lt"/>
              </a:rPr>
              <a:t>Props</a:t>
            </a:r>
            <a:r>
              <a:rPr lang="pt-BR" sz="2000" dirty="0">
                <a:latin typeface="+mj-lt"/>
              </a:rPr>
              <a:t> apenas para dispositivos com </a:t>
            </a:r>
            <a:r>
              <a:rPr lang="pt-BR" sz="2000" dirty="0" err="1">
                <a:latin typeface="+mj-lt"/>
              </a:rPr>
              <a:t>Android</a:t>
            </a:r>
            <a:r>
              <a:rPr lang="pt-BR" sz="2000" dirty="0">
                <a:latin typeface="+mj-lt"/>
              </a:rPr>
              <a:t> na versão </a:t>
            </a:r>
            <a:r>
              <a:rPr lang="pt-BR" sz="2000" dirty="0" err="1">
                <a:latin typeface="+mj-lt"/>
              </a:rPr>
              <a:t>Marshmellow</a:t>
            </a:r>
            <a:r>
              <a:rPr lang="pt-BR" sz="2000" dirty="0">
                <a:latin typeface="+mj-lt"/>
              </a:rPr>
              <a:t> ou superior, que requerem permissão para o uso de alguns recursos, e a câmera é um deles.</a:t>
            </a:r>
            <a:endParaRPr lang="pt-BR" sz="20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Estilização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60867" y="1455313"/>
            <a:ext cx="444541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+mj-lt"/>
              </a:rPr>
              <a:t>Logotipo e background</a:t>
            </a:r>
            <a:r>
              <a:rPr lang="pt-BR" sz="2000" dirty="0" smtClean="0">
                <a:latin typeface="+mj-lt"/>
              </a:rPr>
              <a:t> – Foram desenvolvidos com o uso da ferramenta open source GIMP;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 smtClean="0"/>
              <a:t>Dinâmica e transição entre layouts </a:t>
            </a:r>
            <a:r>
              <a:rPr lang="pt-BR" sz="2000" dirty="0" smtClean="0"/>
              <a:t> – Algumas funcionalidades assim como botões, que não existiam no protótipo usado como base tiveram que ser implementadas para obtenção do layout desejado.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 smtClean="0">
              <a:latin typeface="+mj-lt"/>
            </a:endParaRPr>
          </a:p>
        </p:txBody>
      </p:sp>
      <p:pic>
        <p:nvPicPr>
          <p:cNvPr id="7" name="Espaço Reservado para Conteúdo 6" descr="gimp-logo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96160" y="1911049"/>
            <a:ext cx="5022351" cy="2360505"/>
          </a:xfr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60867" y="1455313"/>
            <a:ext cx="60457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+mj-lt"/>
              </a:rPr>
              <a:t>Trecho de código “botão mostra senha” ou “olho”. </a:t>
            </a:r>
            <a:endParaRPr lang="pt-BR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pt-BR" sz="2000" dirty="0" smtClean="0">
              <a:latin typeface="+mj-lt"/>
            </a:endParaRPr>
          </a:p>
        </p:txBody>
      </p:sp>
      <p:pic>
        <p:nvPicPr>
          <p:cNvPr id="7" name="Espaço Reservado para Conteúdo 6" descr="c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26805" y="2240831"/>
            <a:ext cx="7379789" cy="3896222"/>
          </a:xfr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60867" y="1455313"/>
            <a:ext cx="60457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+mj-lt"/>
              </a:rPr>
              <a:t>Função do “botão mostra senha” ou “olho”. </a:t>
            </a:r>
            <a:endParaRPr lang="pt-BR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pt-BR" sz="2000" dirty="0" smtClean="0">
              <a:latin typeface="+mj-lt"/>
            </a:endParaRPr>
          </a:p>
        </p:txBody>
      </p:sp>
      <p:pic>
        <p:nvPicPr>
          <p:cNvPr id="8" name="Espaço Reservado para Conteúdo 7" descr="c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57727" y="2026920"/>
            <a:ext cx="5918924" cy="4439194"/>
          </a:xfr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Exemplo 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60867" y="1455313"/>
            <a:ext cx="60457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b="1" dirty="0" smtClean="0">
                <a:latin typeface="+mj-lt"/>
              </a:rPr>
              <a:t>Sobreposição de imagem. </a:t>
            </a:r>
            <a:endParaRPr lang="pt-BR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pt-BR" sz="2000" dirty="0" smtClean="0">
              <a:latin typeface="+mj-lt"/>
            </a:endParaRPr>
          </a:p>
        </p:txBody>
      </p:sp>
      <p:pic>
        <p:nvPicPr>
          <p:cNvPr id="7" name="Espaço Reservado para Conteúdo 6" descr="c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64987" y="2507127"/>
            <a:ext cx="8256339" cy="2718015"/>
          </a:xfr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103120" y="2377441"/>
            <a:ext cx="95228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 smtClean="0">
                <a:latin typeface="+mj-lt"/>
              </a:rPr>
              <a:t>CSS</a:t>
            </a:r>
            <a:r>
              <a:rPr lang="pt-BR" sz="2800" dirty="0" smtClean="0">
                <a:latin typeface="+mj-lt"/>
              </a:rPr>
              <a:t> – A parte de estilização foi toda feia a mão, usando como material de apoio os conhecimentos obtidos em sala de aula, vídeos e outros conteúdos auxiliares na internet</a:t>
            </a:r>
            <a:r>
              <a:rPr lang="pt-BR" sz="2000" dirty="0" smtClean="0">
                <a:latin typeface="+mj-lt"/>
              </a:rPr>
              <a:t>. 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Estilização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ADC306-D20C-4D4B-9C39-95E3D48A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pPr algn="ctr"/>
            <a:r>
              <a:rPr lang="pt-BR" b="1" cap="none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103EA74-44E7-491C-88AC-95F821FC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026" y="1212574"/>
            <a:ext cx="9905998" cy="2584174"/>
          </a:xfrm>
        </p:spPr>
        <p:txBody>
          <a:bodyPr/>
          <a:lstStyle/>
          <a:p>
            <a:r>
              <a:rPr lang="pt-BR" cap="none" dirty="0"/>
              <a:t>Uma rede social de produtos, com foco em produtos alimentícios.</a:t>
            </a:r>
          </a:p>
          <a:p>
            <a:r>
              <a:rPr lang="pt-BR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Possui foco no nicho de supermercados, mas não significa </a:t>
            </a:r>
            <a:r>
              <a:rPr lang="pt-BR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que não </a:t>
            </a:r>
            <a:r>
              <a:rPr lang="pt-BR" cap="non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possa aceitar outros nichos.</a:t>
            </a:r>
            <a:endParaRPr lang="pt-BR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18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Design final </a:t>
            </a:r>
            <a:endParaRPr lang="pt-BR" dirty="0"/>
          </a:p>
        </p:txBody>
      </p:sp>
      <p:pic>
        <p:nvPicPr>
          <p:cNvPr id="8" name="Espaço Reservado para Conteúdo 7" descr="Screenshot_20190615-0843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10529" y="1452153"/>
            <a:ext cx="2823620" cy="5019768"/>
          </a:xfrm>
        </p:spPr>
      </p:pic>
      <p:pic>
        <p:nvPicPr>
          <p:cNvPr id="10" name="Espaço Reservado para Conteúdo 7" descr="Screenshot_20190615-0843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9101" y="1495694"/>
            <a:ext cx="2810556" cy="49965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Design final </a:t>
            </a:r>
            <a:endParaRPr lang="pt-BR" dirty="0"/>
          </a:p>
        </p:txBody>
      </p:sp>
      <p:pic>
        <p:nvPicPr>
          <p:cNvPr id="8" name="Espaço Reservado para Conteúdo 7" descr="Screenshot_20190615-0843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10529" y="1452153"/>
            <a:ext cx="2823619" cy="5019768"/>
          </a:xfrm>
        </p:spPr>
      </p:pic>
      <p:pic>
        <p:nvPicPr>
          <p:cNvPr id="10" name="Espaço Reservado para Conteúdo 7" descr="Screenshot_20190615-0843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9101" y="1495694"/>
            <a:ext cx="2810556" cy="4996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Design final </a:t>
            </a:r>
            <a:endParaRPr lang="pt-BR" dirty="0"/>
          </a:p>
        </p:txBody>
      </p:sp>
      <p:pic>
        <p:nvPicPr>
          <p:cNvPr id="8" name="Espaço Reservado para Conteúdo 7" descr="Screenshot_20190615-0843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10529" y="1452153"/>
            <a:ext cx="2823619" cy="5019767"/>
          </a:xfrm>
        </p:spPr>
      </p:pic>
      <p:pic>
        <p:nvPicPr>
          <p:cNvPr id="10" name="Espaço Reservado para Conteúdo 7" descr="Screenshot_20190615-0843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9101" y="1495694"/>
            <a:ext cx="2810556" cy="4996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Design final </a:t>
            </a:r>
            <a:endParaRPr lang="pt-BR" dirty="0"/>
          </a:p>
        </p:txBody>
      </p:sp>
      <p:pic>
        <p:nvPicPr>
          <p:cNvPr id="8" name="Espaço Reservado para Conteúdo 7" descr="Screenshot_20190615-0843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10529" y="1452153"/>
            <a:ext cx="2823618" cy="5019767"/>
          </a:xfrm>
        </p:spPr>
      </p:pic>
      <p:pic>
        <p:nvPicPr>
          <p:cNvPr id="10" name="Espaço Reservado para Conteúdo 7" descr="Screenshot_20190615-0843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9101" y="1495694"/>
            <a:ext cx="2810556" cy="4996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9513"/>
          </a:xfrm>
        </p:spPr>
        <p:txBody>
          <a:bodyPr/>
          <a:lstStyle/>
          <a:p>
            <a:r>
              <a:rPr lang="pt-BR" dirty="0" smtClean="0"/>
              <a:t>Design final </a:t>
            </a:r>
            <a:endParaRPr lang="pt-BR" dirty="0"/>
          </a:p>
        </p:txBody>
      </p:sp>
      <p:pic>
        <p:nvPicPr>
          <p:cNvPr id="8" name="Espaço Reservado para Conteúdo 7" descr="Screenshot_20190615-0843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10529" y="1452154"/>
            <a:ext cx="2823618" cy="5019765"/>
          </a:xfrm>
        </p:spPr>
      </p:pic>
      <p:pic>
        <p:nvPicPr>
          <p:cNvPr id="10" name="Espaço Reservado para Conteúdo 7" descr="Screenshot_20190615-0843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9101" y="1495694"/>
            <a:ext cx="2810556" cy="4996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16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 descr="logo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69991" y="2366555"/>
            <a:ext cx="7333847" cy="3124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A91C3E-F317-4F6C-AEB5-F3620BBD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668" y="62948"/>
            <a:ext cx="10018713" cy="1752599"/>
          </a:xfrm>
        </p:spPr>
        <p:txBody>
          <a:bodyPr/>
          <a:lstStyle/>
          <a:p>
            <a:pPr algn="ctr"/>
            <a:r>
              <a:rPr lang="pt-BR" b="1" dirty="0"/>
              <a:t>	</a:t>
            </a:r>
            <a:r>
              <a:rPr lang="pt-BR" b="1" cap="none" dirty="0"/>
              <a:t>Como funciona?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B25B5E7-E36B-4518-A082-1E0BC3DD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83" y="1250673"/>
            <a:ext cx="9905998" cy="4356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	</a:t>
            </a:r>
            <a:r>
              <a:rPr lang="pt-BR" cap="none" dirty="0"/>
              <a:t> O app foi desenvolvido para que o consumidor possa compartilhar algum produto que encontre e julgue estar em um bom preço.</a:t>
            </a:r>
          </a:p>
          <a:p>
            <a:pPr marL="0" indent="0">
              <a:buNone/>
            </a:pPr>
            <a:r>
              <a:rPr lang="pt-BR" cap="none" dirty="0"/>
              <a:t>	Dessa maneira o consumidor que possuir o app instalado poderá ir nos locais que disponibilizam os melhores preços e economizar muito em suas compras.</a:t>
            </a:r>
          </a:p>
          <a:p>
            <a:pPr marL="0" indent="0">
              <a:buNone/>
            </a:pPr>
            <a:r>
              <a:rPr lang="pt-BR" cap="none" dirty="0"/>
              <a:t>	A união faz a força, é um consumidor ajudando o outro. O app ajudará tanto o cliente quanto a empresa que fornece o produto, pois atrairá mais clientes até a empresa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1282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4915A8-AC6C-4B1A-8A8C-A37D59D8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64" y="164777"/>
            <a:ext cx="10018713" cy="944217"/>
          </a:xfrm>
        </p:spPr>
        <p:txBody>
          <a:bodyPr/>
          <a:lstStyle/>
          <a:p>
            <a:r>
              <a:rPr lang="pt-BR" b="1" dirty="0"/>
              <a:t>Principais tópicos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7BDFE74-A1FF-4B5C-AF06-1FAED7CE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119" y="1567656"/>
            <a:ext cx="4253881" cy="453224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2800" b="1" dirty="0" err="1"/>
              <a:t>FrontEnd</a:t>
            </a:r>
            <a:endParaRPr lang="pt-BR" sz="2800" b="1" dirty="0"/>
          </a:p>
          <a:p>
            <a:pPr marL="0" indent="0">
              <a:buNone/>
            </a:pPr>
            <a:endParaRPr lang="pt-BR" sz="1600" b="1" dirty="0"/>
          </a:p>
          <a:p>
            <a:r>
              <a:rPr lang="pt-BR" dirty="0"/>
              <a:t>Esqueleto do sistema – Baixa fidelidade.</a:t>
            </a:r>
          </a:p>
          <a:p>
            <a:r>
              <a:rPr lang="pt-BR" dirty="0"/>
              <a:t>Rotas de navegação.</a:t>
            </a:r>
          </a:p>
          <a:p>
            <a:r>
              <a:rPr lang="pt-BR" dirty="0"/>
              <a:t>Autenticação de Usuário.</a:t>
            </a:r>
          </a:p>
          <a:p>
            <a:r>
              <a:rPr lang="pt-BR" dirty="0"/>
              <a:t>Distinção de Usuário. </a:t>
            </a:r>
          </a:p>
          <a:p>
            <a:r>
              <a:rPr lang="pt-BR" dirty="0"/>
              <a:t>Recurso nativo – Câmera</a:t>
            </a:r>
          </a:p>
          <a:p>
            <a:r>
              <a:rPr lang="pt-BR" dirty="0"/>
              <a:t>Estilização do app – Alta Fidelidade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xmlns="" id="{E01FD3F8-A661-418A-8884-FE4799A5A882}"/>
              </a:ext>
            </a:extLst>
          </p:cNvPr>
          <p:cNvSpPr txBox="1">
            <a:spLocks/>
          </p:cNvSpPr>
          <p:nvPr/>
        </p:nvSpPr>
        <p:spPr>
          <a:xfrm>
            <a:off x="7606951" y="1157908"/>
            <a:ext cx="4253881" cy="3785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sz="2800" b="1" dirty="0" err="1"/>
              <a:t>BackEnd</a:t>
            </a:r>
            <a:endParaRPr lang="pt-BR" sz="2800" b="1" dirty="0"/>
          </a:p>
          <a:p>
            <a:pPr marL="0" indent="0">
              <a:buFont typeface="Arial"/>
              <a:buNone/>
            </a:pPr>
            <a:endParaRPr lang="pt-BR" sz="1600" b="1" dirty="0"/>
          </a:p>
          <a:p>
            <a:r>
              <a:rPr lang="pt-BR" dirty="0"/>
              <a:t>Construção das tabelas produto e </a:t>
            </a:r>
            <a:r>
              <a:rPr lang="pt-BR" dirty="0" err="1"/>
              <a:t>usuario</a:t>
            </a:r>
            <a:r>
              <a:rPr lang="pt-BR" dirty="0"/>
              <a:t>.</a:t>
            </a:r>
          </a:p>
          <a:p>
            <a:r>
              <a:rPr lang="pt-BR" dirty="0"/>
              <a:t>Rotas de requisição. </a:t>
            </a:r>
          </a:p>
          <a:p>
            <a:r>
              <a:rPr lang="pt-BR" dirty="0" err="1"/>
              <a:t>Deploy</a:t>
            </a:r>
            <a:r>
              <a:rPr lang="pt-BR" dirty="0"/>
              <a:t> no </a:t>
            </a:r>
            <a:r>
              <a:rPr lang="pt-BR" dirty="0" err="1"/>
              <a:t>Heroku</a:t>
            </a:r>
            <a:r>
              <a:rPr lang="pt-BR" dirty="0"/>
              <a:t>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B7A7119-1D90-4B5F-BE61-FBCF956F02C9}"/>
              </a:ext>
            </a:extLst>
          </p:cNvPr>
          <p:cNvSpPr/>
          <p:nvPr/>
        </p:nvSpPr>
        <p:spPr>
          <a:xfrm>
            <a:off x="1712226" y="1572139"/>
            <a:ext cx="4227581" cy="4537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F759988-EB38-4455-9579-8CAF853EC53D}"/>
              </a:ext>
            </a:extLst>
          </p:cNvPr>
          <p:cNvSpPr/>
          <p:nvPr/>
        </p:nvSpPr>
        <p:spPr>
          <a:xfrm>
            <a:off x="7514083" y="1562199"/>
            <a:ext cx="4227581" cy="4537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xmlns="" id="{5369C92C-BFEA-48EE-AE06-0608F9F42234}"/>
              </a:ext>
            </a:extLst>
          </p:cNvPr>
          <p:cNvSpPr/>
          <p:nvPr/>
        </p:nvSpPr>
        <p:spPr>
          <a:xfrm>
            <a:off x="6090073" y="2771165"/>
            <a:ext cx="1267817" cy="699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xmlns="" id="{95110021-645C-41E5-B2A5-3661F1760DFF}"/>
              </a:ext>
            </a:extLst>
          </p:cNvPr>
          <p:cNvSpPr/>
          <p:nvPr/>
        </p:nvSpPr>
        <p:spPr>
          <a:xfrm rot="10800000">
            <a:off x="6069699" y="4085907"/>
            <a:ext cx="1267817" cy="699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0757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BBE5EC3-0E47-4803-AACA-0B2DDB29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81007"/>
            <a:ext cx="10018713" cy="927847"/>
          </a:xfrm>
        </p:spPr>
        <p:txBody>
          <a:bodyPr/>
          <a:lstStyle/>
          <a:p>
            <a:r>
              <a:rPr lang="pt-BR" b="1" dirty="0"/>
              <a:t>Esqueleto do sistema – Baixa fidelidade.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F9920EF-1E1A-41D6-B2BD-5D4F42353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158" y="1536590"/>
            <a:ext cx="4284478" cy="2635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Foi utilizado como base deste projeto a primeira atividade avaliativa da disciplina, do aluno Vitor Santos, a principio se tratava apenas de um cadastro de produtos.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4E75E6-4D6B-4D9F-92CA-A4F1000A6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11" y="1613647"/>
            <a:ext cx="3433478" cy="50633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44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0E39585-1C9C-4853-9A01-A393C30B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264023"/>
          </a:xfrm>
        </p:spPr>
        <p:txBody>
          <a:bodyPr>
            <a:normAutofit/>
          </a:bodyPr>
          <a:lstStyle/>
          <a:p>
            <a:r>
              <a:rPr lang="pt-BR" b="1" dirty="0"/>
              <a:t>Rotas de navegação.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6C3FC51-2BA4-41FF-ADBC-AB57C81A0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710" y="1264023"/>
            <a:ext cx="5009355" cy="2756647"/>
          </a:xfrm>
        </p:spPr>
        <p:txBody>
          <a:bodyPr>
            <a:normAutofit/>
          </a:bodyPr>
          <a:lstStyle/>
          <a:p>
            <a:r>
              <a:rPr lang="pt-BR" dirty="0"/>
              <a:t>Rotas são responsáveis por indicar qual página será carregada.</a:t>
            </a:r>
          </a:p>
          <a:p>
            <a:r>
              <a:rPr lang="pt-BR" dirty="0"/>
              <a:t>Também são utilizada para transportar valores de um local a outro.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9C69822-60F9-47C0-A5A9-E43A979A3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65" y="1264023"/>
            <a:ext cx="5423798" cy="54057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1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21D8DBE-FD0F-417E-93BD-DFFBA37B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1707"/>
            <a:ext cx="10018713" cy="820269"/>
          </a:xfrm>
        </p:spPr>
        <p:txBody>
          <a:bodyPr/>
          <a:lstStyle/>
          <a:p>
            <a:r>
              <a:rPr lang="pt-BR" b="1" dirty="0"/>
              <a:t>Autenticação de Usuário.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E250FF-E3F9-4CC5-8BB1-E729CBEA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93" y="618566"/>
            <a:ext cx="9694515" cy="21604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 autenticação é feita com base no login, já que o mesmo é único.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A012B8A-7604-42C1-B56F-09181B5B3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93" y="2268070"/>
            <a:ext cx="4379332" cy="42403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7F992EF-C5C5-44BF-8462-EC9F6F3F5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79" y="2268071"/>
            <a:ext cx="4379329" cy="42403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65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27AD97-8105-441C-A670-C86E613E4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7" y="227704"/>
            <a:ext cx="10018713" cy="770964"/>
          </a:xfrm>
        </p:spPr>
        <p:txBody>
          <a:bodyPr/>
          <a:lstStyle/>
          <a:p>
            <a:r>
              <a:rPr lang="pt-BR" b="1" dirty="0"/>
              <a:t>Distinção de Usuário.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526162D-2ADD-4A92-943F-512436FE9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176" y="1208442"/>
            <a:ext cx="7380977" cy="1581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 distinção de usuário é feita somente para que o usuário responsável por postar o produto possa também excluir a postagem, mas somente a sua postagem.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763A63D-2856-441B-94ED-7BFA8F2C1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77" y="3048000"/>
            <a:ext cx="7380978" cy="152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3D741A2-0556-4B09-AAD7-23C639020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77" y="4991549"/>
            <a:ext cx="7380978" cy="15813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75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C07E8A-6EF1-4DFA-ABCD-35059B59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74813"/>
            <a:ext cx="10018713" cy="739588"/>
          </a:xfrm>
        </p:spPr>
        <p:txBody>
          <a:bodyPr>
            <a:normAutofit/>
          </a:bodyPr>
          <a:lstStyle/>
          <a:p>
            <a:r>
              <a:rPr lang="pt-BR" b="1" dirty="0"/>
              <a:t>Construção das tabelas produto e </a:t>
            </a:r>
            <a:r>
              <a:rPr lang="pt-BR" b="1" dirty="0" err="1"/>
              <a:t>usuario</a:t>
            </a:r>
            <a:r>
              <a:rPr lang="pt-BR" b="1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62E2005-032D-4AA0-BB67-188D2096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91721"/>
            <a:ext cx="10707690" cy="93681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Foi utilizado o banco não relacional </a:t>
            </a:r>
            <a:r>
              <a:rPr lang="pt-BR" dirty="0" err="1"/>
              <a:t>mongoDB</a:t>
            </a:r>
            <a:r>
              <a:rPr lang="pt-BR" dirty="0"/>
              <a:t>, e o código feito de maneira com que o banco seja criado de maneira automática.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22ADDE8-78EC-40F1-BDC2-81BDEA474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28" y="1928533"/>
            <a:ext cx="3905795" cy="47917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E502440-2F5B-40E8-A884-D14FC2B848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46" y="1928533"/>
            <a:ext cx="3705742" cy="18671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09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222</TotalTime>
  <Words>366</Words>
  <Application>Microsoft Office PowerPoint</Application>
  <PresentationFormat>Personalizar</PresentationFormat>
  <Paragraphs>67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Paralaxe</vt:lpstr>
      <vt:lpstr>TaBarato</vt:lpstr>
      <vt:lpstr>O que é?</vt:lpstr>
      <vt:lpstr> Como funciona?</vt:lpstr>
      <vt:lpstr>Principais tópicos</vt:lpstr>
      <vt:lpstr>Esqueleto do sistema – Baixa fidelidade.</vt:lpstr>
      <vt:lpstr>Rotas de navegação.</vt:lpstr>
      <vt:lpstr>Autenticação de Usuário.</vt:lpstr>
      <vt:lpstr>Distinção de Usuário. </vt:lpstr>
      <vt:lpstr>Construção das tabelas produto e usuario.</vt:lpstr>
      <vt:lpstr>Rotas de requisição. </vt:lpstr>
      <vt:lpstr>Deploy no Heroku. </vt:lpstr>
      <vt:lpstr>React Native Camera </vt:lpstr>
      <vt:lpstr>Código</vt:lpstr>
      <vt:lpstr>Configurações</vt:lpstr>
      <vt:lpstr>Estilização</vt:lpstr>
      <vt:lpstr>Exemplo </vt:lpstr>
      <vt:lpstr>Exemplo </vt:lpstr>
      <vt:lpstr>Exemplo </vt:lpstr>
      <vt:lpstr>Estilização</vt:lpstr>
      <vt:lpstr>Design final </vt:lpstr>
      <vt:lpstr>Design final </vt:lpstr>
      <vt:lpstr>Design final </vt:lpstr>
      <vt:lpstr>Design final </vt:lpstr>
      <vt:lpstr>Design final 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TaBarato</dc:title>
  <dc:creator>Vitor</dc:creator>
  <cp:lastModifiedBy>brirdola@hotmail.com</cp:lastModifiedBy>
  <cp:revision>28</cp:revision>
  <dcterms:created xsi:type="dcterms:W3CDTF">2019-06-25T15:27:47Z</dcterms:created>
  <dcterms:modified xsi:type="dcterms:W3CDTF">2019-06-26T02:37:24Z</dcterms:modified>
</cp:coreProperties>
</file>